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2050" autoAdjust="0"/>
  </p:normalViewPr>
  <p:slideViewPr>
    <p:cSldViewPr snapToGrid="0">
      <p:cViewPr varScale="1">
        <p:scale>
          <a:sx n="58" d="100"/>
          <a:sy n="58" d="100"/>
        </p:scale>
        <p:origin x="9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6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54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34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653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8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3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32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2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63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7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30F8-BD35-481C-811D-F128B5985F66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1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C371113-C067-488A-BC66-2CF5229AB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13792"/>
            <a:ext cx="10515600" cy="404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02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F069517-A576-4B43-909B-ECB2AB6368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02690"/>
            <a:ext cx="10515600" cy="507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20C0914-3F03-473C-BB53-3AD5F1C21F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33181"/>
            <a:ext cx="10515600" cy="521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539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3CBEB2A-D81B-44E6-9D81-BB9FE1901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90633"/>
            <a:ext cx="10515600" cy="489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36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92669E6-24E0-4700-B659-5E4192EB4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424" y="638979"/>
            <a:ext cx="11255152" cy="489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833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B7822-D87B-4861-A271-86621366C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9995"/>
            <a:ext cx="10515600" cy="552696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647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B7822-D87B-4861-A271-86621366C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9995"/>
            <a:ext cx="10515600" cy="552696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956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B7822-D87B-4861-A271-86621366C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9995"/>
            <a:ext cx="10515600" cy="552696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09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B7822-D87B-4861-A271-86621366C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9995"/>
            <a:ext cx="10515600" cy="552696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576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1693A74-43F6-4DC9-8FF8-917ADB39D7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09613"/>
            <a:ext cx="105156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8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4F88F38-FDE8-4E3B-8D59-8A11BA32FA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70837"/>
            <a:ext cx="10515600" cy="513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EBE2CC1-AE76-458D-90BA-6085A1C95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95970"/>
            <a:ext cx="10515600" cy="488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92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1AB60F1-F489-4AB8-A478-7410A625F3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66377"/>
            <a:ext cx="10515600" cy="51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52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F5E0A64-D6F5-425B-A04E-CE86785D8D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49409"/>
            <a:ext cx="10515600" cy="5378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24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EC8AB30-FA47-4053-9E30-1F009CC433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57478"/>
            <a:ext cx="10515600" cy="516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2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A09F6E8-1709-4A67-9FBB-AC9475B4CB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02690"/>
            <a:ext cx="10515600" cy="507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4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221B781-8C44-4B65-8C54-FB5129C1B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49072"/>
            <a:ext cx="10515600" cy="497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5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6273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Theertha</dc:creator>
  <cp:lastModifiedBy>Prasad Theertha</cp:lastModifiedBy>
  <cp:revision>70</cp:revision>
  <dcterms:created xsi:type="dcterms:W3CDTF">2019-04-28T07:50:22Z</dcterms:created>
  <dcterms:modified xsi:type="dcterms:W3CDTF">2019-06-10T00:52:50Z</dcterms:modified>
</cp:coreProperties>
</file>

<file path=docProps/thumbnail.jpeg>
</file>